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377" r:id="rId6"/>
    <p:sldId id="403" r:id="rId7"/>
    <p:sldId id="405" r:id="rId8"/>
    <p:sldId id="409" r:id="rId9"/>
    <p:sldId id="400" r:id="rId10"/>
    <p:sldId id="410" r:id="rId11"/>
    <p:sldId id="414" r:id="rId12"/>
    <p:sldId id="413" r:id="rId13"/>
    <p:sldId id="412" r:id="rId14"/>
    <p:sldId id="411" r:id="rId15"/>
    <p:sldId id="41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Pascalle Cu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E7836-6331-41F2-A12F-806F39ACD043}" v="61" dt="2019-12-02T13:35:59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B58E7836-6331-41F2-A12F-806F39ACD043}"/>
    <pc:docChg chg="modSld">
      <pc:chgData name="Pascalle Cup" userId="acdf420d-3d1b-463e-9173-44ff0cd1b36a" providerId="ADAL" clId="{B58E7836-6331-41F2-A12F-806F39ACD043}" dt="2019-12-02T14:23:03.361" v="383" actId="114"/>
      <pc:docMkLst>
        <pc:docMk/>
      </pc:docMkLst>
      <pc:sldChg chg="modSp">
        <pc:chgData name="Pascalle Cup" userId="acdf420d-3d1b-463e-9173-44ff0cd1b36a" providerId="ADAL" clId="{B58E7836-6331-41F2-A12F-806F39ACD043}" dt="2019-12-02T14:11:34.248" v="1" actId="20577"/>
        <pc:sldMkLst>
          <pc:docMk/>
          <pc:sldMk cId="1111524305" sldId="256"/>
        </pc:sldMkLst>
        <pc:spChg chg="mod">
          <ac:chgData name="Pascalle Cup" userId="acdf420d-3d1b-463e-9173-44ff0cd1b36a" providerId="ADAL" clId="{B58E7836-6331-41F2-A12F-806F39ACD043}" dt="2019-12-02T14:11:34.248" v="1" actId="20577"/>
          <ac:spMkLst>
            <pc:docMk/>
            <pc:sldMk cId="1111524305" sldId="256"/>
            <ac:spMk id="3" creationId="{00000000-0000-0000-0000-000000000000}"/>
          </ac:spMkLst>
        </pc:spChg>
      </pc:sldChg>
      <pc:sldChg chg="modSp">
        <pc:chgData name="Pascalle Cup" userId="acdf420d-3d1b-463e-9173-44ff0cd1b36a" providerId="ADAL" clId="{B58E7836-6331-41F2-A12F-806F39ACD043}" dt="2019-12-02T14:23:03.361" v="383" actId="114"/>
        <pc:sldMkLst>
          <pc:docMk/>
          <pc:sldMk cId="2794347667" sldId="400"/>
        </pc:sldMkLst>
        <pc:spChg chg="mod">
          <ac:chgData name="Pascalle Cup" userId="acdf420d-3d1b-463e-9173-44ff0cd1b36a" providerId="ADAL" clId="{B58E7836-6331-41F2-A12F-806F39ACD043}" dt="2019-12-02T14:23:03.361" v="383" actId="114"/>
          <ac:spMkLst>
            <pc:docMk/>
            <pc:sldMk cId="2794347667" sldId="400"/>
            <ac:spMk id="2" creationId="{81723DBE-E124-4568-A82E-854B9B815E7C}"/>
          </ac:spMkLst>
        </pc:spChg>
      </pc:sldChg>
    </pc:docChg>
  </pc:docChgLst>
  <pc:docChgLst>
    <pc:chgData name="Pascalle Cup" userId="acdf420d-3d1b-463e-9173-44ff0cd1b36a" providerId="ADAL" clId="{96E10947-0D30-42BC-BE3D-09E63C9BAC29}"/>
    <pc:docChg chg="undo custSel addSld delSld modSld sldOrd">
      <pc:chgData name="Pascalle Cup" userId="acdf420d-3d1b-463e-9173-44ff0cd1b36a" providerId="ADAL" clId="{96E10947-0D30-42BC-BE3D-09E63C9BAC29}" dt="2019-12-02T13:36:26.853" v="1312" actId="20577"/>
      <pc:docMkLst>
        <pc:docMk/>
      </pc:docMkLst>
      <pc:sldChg chg="modSp">
        <pc:chgData name="Pascalle Cup" userId="acdf420d-3d1b-463e-9173-44ff0cd1b36a" providerId="ADAL" clId="{96E10947-0D30-42BC-BE3D-09E63C9BAC29}" dt="2019-12-02T13:33:28.574" v="1239" actId="20577"/>
        <pc:sldMkLst>
          <pc:docMk/>
          <pc:sldMk cId="1793067045" sldId="377"/>
        </pc:sldMkLst>
        <pc:spChg chg="mod">
          <ac:chgData name="Pascalle Cup" userId="acdf420d-3d1b-463e-9173-44ff0cd1b36a" providerId="ADAL" clId="{96E10947-0D30-42BC-BE3D-09E63C9BAC29}" dt="2019-12-02T13:33:28.574" v="1239" actId="20577"/>
          <ac:spMkLst>
            <pc:docMk/>
            <pc:sldMk cId="1793067045" sldId="377"/>
            <ac:spMk id="3" creationId="{00000000-0000-0000-0000-000000000000}"/>
          </ac:spMkLst>
        </pc:spChg>
      </pc:sldChg>
      <pc:sldChg chg="addSp delSp modSp">
        <pc:chgData name="Pascalle Cup" userId="acdf420d-3d1b-463e-9173-44ff0cd1b36a" providerId="ADAL" clId="{96E10947-0D30-42BC-BE3D-09E63C9BAC29}" dt="2019-12-02T13:33:55.396" v="1268" actId="20577"/>
        <pc:sldMkLst>
          <pc:docMk/>
          <pc:sldMk cId="2794347667" sldId="400"/>
        </pc:sldMkLst>
        <pc:spChg chg="add mod">
          <ac:chgData name="Pascalle Cup" userId="acdf420d-3d1b-463e-9173-44ff0cd1b36a" providerId="ADAL" clId="{96E10947-0D30-42BC-BE3D-09E63C9BAC29}" dt="2019-12-02T11:18:49.714" v="595" actId="1076"/>
          <ac:spMkLst>
            <pc:docMk/>
            <pc:sldMk cId="2794347667" sldId="400"/>
            <ac:spMk id="2" creationId="{81723DBE-E124-4568-A82E-854B9B815E7C}"/>
          </ac:spMkLst>
        </pc:spChg>
        <pc:spChg chg="mod">
          <ac:chgData name="Pascalle Cup" userId="acdf420d-3d1b-463e-9173-44ff0cd1b36a" providerId="ADAL" clId="{96E10947-0D30-42BC-BE3D-09E63C9BAC29}" dt="2019-12-02T10:53:11.656" v="475" actId="1076"/>
          <ac:spMkLst>
            <pc:docMk/>
            <pc:sldMk cId="2794347667" sldId="400"/>
            <ac:spMk id="3" creationId="{7BF92CF9-80CB-4800-AEED-14E452B5272C}"/>
          </ac:spMkLst>
        </pc:spChg>
        <pc:spChg chg="add mod">
          <ac:chgData name="Pascalle Cup" userId="acdf420d-3d1b-463e-9173-44ff0cd1b36a" providerId="ADAL" clId="{96E10947-0D30-42BC-BE3D-09E63C9BAC29}" dt="2019-12-02T13:33:55.396" v="1268" actId="20577"/>
          <ac:spMkLst>
            <pc:docMk/>
            <pc:sldMk cId="2794347667" sldId="400"/>
            <ac:spMk id="6" creationId="{E00A09B6-FEA4-4376-AF5E-D9774A16F0D2}"/>
          </ac:spMkLst>
        </pc:spChg>
        <pc:picChg chg="del">
          <ac:chgData name="Pascalle Cup" userId="acdf420d-3d1b-463e-9173-44ff0cd1b36a" providerId="ADAL" clId="{96E10947-0D30-42BC-BE3D-09E63C9BAC29}" dt="2019-12-02T10:30:44.234" v="18" actId="478"/>
          <ac:picMkLst>
            <pc:docMk/>
            <pc:sldMk cId="2794347667" sldId="400"/>
            <ac:picMk id="5" creationId="{7A6345D4-FFEF-4943-91A6-F2264D1DE9EE}"/>
          </ac:picMkLst>
        </pc:picChg>
      </pc:sldChg>
      <pc:sldChg chg="del">
        <pc:chgData name="Pascalle Cup" userId="acdf420d-3d1b-463e-9173-44ff0cd1b36a" providerId="ADAL" clId="{96E10947-0D30-42BC-BE3D-09E63C9BAC29}" dt="2019-12-02T10:29:03.996" v="0" actId="2696"/>
        <pc:sldMkLst>
          <pc:docMk/>
          <pc:sldMk cId="1733130654" sldId="401"/>
        </pc:sldMkLst>
      </pc:sldChg>
      <pc:sldChg chg="modSp">
        <pc:chgData name="Pascalle Cup" userId="acdf420d-3d1b-463e-9173-44ff0cd1b36a" providerId="ADAL" clId="{96E10947-0D30-42BC-BE3D-09E63C9BAC29}" dt="2019-12-02T13:33:33.760" v="1240" actId="113"/>
        <pc:sldMkLst>
          <pc:docMk/>
          <pc:sldMk cId="2549769380" sldId="403"/>
        </pc:sldMkLst>
        <pc:graphicFrameChg chg="modGraphic">
          <ac:chgData name="Pascalle Cup" userId="acdf420d-3d1b-463e-9173-44ff0cd1b36a" providerId="ADAL" clId="{96E10947-0D30-42BC-BE3D-09E63C9BAC29}" dt="2019-12-02T13:33:33.760" v="1240" actId="113"/>
          <ac:graphicFrameMkLst>
            <pc:docMk/>
            <pc:sldMk cId="2549769380" sldId="403"/>
            <ac:graphicFrameMk id="2" creationId="{3651D288-C91F-47A0-AFC2-9E293FBA7374}"/>
          </ac:graphicFrameMkLst>
        </pc:graphicFrameChg>
      </pc:sldChg>
      <pc:sldChg chg="del">
        <pc:chgData name="Pascalle Cup" userId="acdf420d-3d1b-463e-9173-44ff0cd1b36a" providerId="ADAL" clId="{96E10947-0D30-42BC-BE3D-09E63C9BAC29}" dt="2019-12-02T10:29:05.905" v="1" actId="2696"/>
        <pc:sldMkLst>
          <pc:docMk/>
          <pc:sldMk cId="935948171" sldId="404"/>
        </pc:sldMkLst>
      </pc:sldChg>
      <pc:sldChg chg="del">
        <pc:chgData name="Pascalle Cup" userId="acdf420d-3d1b-463e-9173-44ff0cd1b36a" providerId="ADAL" clId="{96E10947-0D30-42BC-BE3D-09E63C9BAC29}" dt="2019-12-02T10:29:09.026" v="3" actId="2696"/>
        <pc:sldMkLst>
          <pc:docMk/>
          <pc:sldMk cId="2295163634" sldId="406"/>
        </pc:sldMkLst>
      </pc:sldChg>
      <pc:sldChg chg="del">
        <pc:chgData name="Pascalle Cup" userId="acdf420d-3d1b-463e-9173-44ff0cd1b36a" providerId="ADAL" clId="{96E10947-0D30-42BC-BE3D-09E63C9BAC29}" dt="2019-12-02T10:29:07.657" v="2" actId="2696"/>
        <pc:sldMkLst>
          <pc:docMk/>
          <pc:sldMk cId="1339583938" sldId="407"/>
        </pc:sldMkLst>
      </pc:sldChg>
      <pc:sldChg chg="del">
        <pc:chgData name="Pascalle Cup" userId="acdf420d-3d1b-463e-9173-44ff0cd1b36a" providerId="ADAL" clId="{96E10947-0D30-42BC-BE3D-09E63C9BAC29}" dt="2019-12-02T10:29:10.414" v="4" actId="2696"/>
        <pc:sldMkLst>
          <pc:docMk/>
          <pc:sldMk cId="555570830" sldId="408"/>
        </pc:sldMkLst>
      </pc:sldChg>
      <pc:sldChg chg="modSp">
        <pc:chgData name="Pascalle Cup" userId="acdf420d-3d1b-463e-9173-44ff0cd1b36a" providerId="ADAL" clId="{96E10947-0D30-42BC-BE3D-09E63C9BAC29}" dt="2019-12-02T13:33:42.135" v="1241" actId="20577"/>
        <pc:sldMkLst>
          <pc:docMk/>
          <pc:sldMk cId="277936186" sldId="409"/>
        </pc:sldMkLst>
        <pc:spChg chg="mod">
          <ac:chgData name="Pascalle Cup" userId="acdf420d-3d1b-463e-9173-44ff0cd1b36a" providerId="ADAL" clId="{96E10947-0D30-42BC-BE3D-09E63C9BAC29}" dt="2019-12-02T10:30:15.798" v="14" actId="113"/>
          <ac:spMkLst>
            <pc:docMk/>
            <pc:sldMk cId="277936186" sldId="409"/>
            <ac:spMk id="3" creationId="{9A38E4BD-CFD6-4554-9B8A-F9461050F7DE}"/>
          </ac:spMkLst>
        </pc:spChg>
        <pc:spChg chg="mod">
          <ac:chgData name="Pascalle Cup" userId="acdf420d-3d1b-463e-9173-44ff0cd1b36a" providerId="ADAL" clId="{96E10947-0D30-42BC-BE3D-09E63C9BAC29}" dt="2019-12-02T10:30:33.316" v="15" actId="113"/>
          <ac:spMkLst>
            <pc:docMk/>
            <pc:sldMk cId="277936186" sldId="409"/>
            <ac:spMk id="4" creationId="{75B1CBAD-D46E-40C9-AAE3-966CC5C921D4}"/>
          </ac:spMkLst>
        </pc:spChg>
        <pc:spChg chg="mod">
          <ac:chgData name="Pascalle Cup" userId="acdf420d-3d1b-463e-9173-44ff0cd1b36a" providerId="ADAL" clId="{96E10947-0D30-42BC-BE3D-09E63C9BAC29}" dt="2019-12-02T13:33:42.135" v="1241" actId="20577"/>
          <ac:spMkLst>
            <pc:docMk/>
            <pc:sldMk cId="277936186" sldId="409"/>
            <ac:spMk id="5" creationId="{96B6EC96-058D-471B-8819-A4F8FAAD3196}"/>
          </ac:spMkLst>
        </pc:spChg>
      </pc:sldChg>
      <pc:sldChg chg="addSp delSp modSp add">
        <pc:chgData name="Pascalle Cup" userId="acdf420d-3d1b-463e-9173-44ff0cd1b36a" providerId="ADAL" clId="{96E10947-0D30-42BC-BE3D-09E63C9BAC29}" dt="2019-12-02T13:36:26.853" v="1312" actId="20577"/>
        <pc:sldMkLst>
          <pc:docMk/>
          <pc:sldMk cId="3523814832" sldId="410"/>
        </pc:sldMkLst>
        <pc:spChg chg="add mod">
          <ac:chgData name="Pascalle Cup" userId="acdf420d-3d1b-463e-9173-44ff0cd1b36a" providerId="ADAL" clId="{96E10947-0D30-42BC-BE3D-09E63C9BAC29}" dt="2019-12-02T10:46:03.945" v="216" actId="1076"/>
          <ac:spMkLst>
            <pc:docMk/>
            <pc:sldMk cId="3523814832" sldId="410"/>
            <ac:spMk id="2" creationId="{3C3B7AFB-06AE-4DAF-B8AF-3268ABBCE0BA}"/>
          </ac:spMkLst>
        </pc:spChg>
        <pc:spChg chg="add mod">
          <ac:chgData name="Pascalle Cup" userId="acdf420d-3d1b-463e-9173-44ff0cd1b36a" providerId="ADAL" clId="{96E10947-0D30-42BC-BE3D-09E63C9BAC29}" dt="2019-12-02T10:48:32.160" v="367" actId="1076"/>
          <ac:spMkLst>
            <pc:docMk/>
            <pc:sldMk cId="3523814832" sldId="410"/>
            <ac:spMk id="3" creationId="{D9BC9AC1-EC09-4C11-ACA9-110C23266D58}"/>
          </ac:spMkLst>
        </pc:spChg>
        <pc:spChg chg="add mod">
          <ac:chgData name="Pascalle Cup" userId="acdf420d-3d1b-463e-9173-44ff0cd1b36a" providerId="ADAL" clId="{96E10947-0D30-42BC-BE3D-09E63C9BAC29}" dt="2019-12-02T10:52:43.116" v="434" actId="313"/>
          <ac:spMkLst>
            <pc:docMk/>
            <pc:sldMk cId="3523814832" sldId="410"/>
            <ac:spMk id="4" creationId="{6A11C830-4E55-42CC-BC79-65AE2C06C050}"/>
          </ac:spMkLst>
        </pc:spChg>
        <pc:spChg chg="add mod">
          <ac:chgData name="Pascalle Cup" userId="acdf420d-3d1b-463e-9173-44ff0cd1b36a" providerId="ADAL" clId="{96E10947-0D30-42BC-BE3D-09E63C9BAC29}" dt="2019-12-02T13:36:26.853" v="1312" actId="20577"/>
          <ac:spMkLst>
            <pc:docMk/>
            <pc:sldMk cId="3523814832" sldId="410"/>
            <ac:spMk id="5" creationId="{7C934C98-DA80-4558-98EF-FDB1B2EC5D16}"/>
          </ac:spMkLst>
        </pc:spChg>
        <pc:spChg chg="add mod">
          <ac:chgData name="Pascalle Cup" userId="acdf420d-3d1b-463e-9173-44ff0cd1b36a" providerId="ADAL" clId="{96E10947-0D30-42BC-BE3D-09E63C9BAC29}" dt="2019-12-02T10:46:20.934" v="223" actId="208"/>
          <ac:spMkLst>
            <pc:docMk/>
            <pc:sldMk cId="3523814832" sldId="410"/>
            <ac:spMk id="6" creationId="{8232D5F2-87FB-498F-A7CC-68227365BE53}"/>
          </ac:spMkLst>
        </pc:spChg>
        <pc:spChg chg="add del mod">
          <ac:chgData name="Pascalle Cup" userId="acdf420d-3d1b-463e-9173-44ff0cd1b36a" providerId="ADAL" clId="{96E10947-0D30-42BC-BE3D-09E63C9BAC29}" dt="2019-12-02T10:46:27.262" v="225" actId="478"/>
          <ac:spMkLst>
            <pc:docMk/>
            <pc:sldMk cId="3523814832" sldId="410"/>
            <ac:spMk id="7" creationId="{81DDF284-5D14-4D8A-97A5-AE9B97154536}"/>
          </ac:spMkLst>
        </pc:spChg>
        <pc:spChg chg="add mod">
          <ac:chgData name="Pascalle Cup" userId="acdf420d-3d1b-463e-9173-44ff0cd1b36a" providerId="ADAL" clId="{96E10947-0D30-42BC-BE3D-09E63C9BAC29}" dt="2019-12-02T10:50:54.536" v="400" actId="1076"/>
          <ac:spMkLst>
            <pc:docMk/>
            <pc:sldMk cId="3523814832" sldId="410"/>
            <ac:spMk id="8" creationId="{A3F8CC7B-9312-45D9-BE35-6D6CA057E056}"/>
          </ac:spMkLst>
        </pc:spChg>
        <pc:spChg chg="add mod">
          <ac:chgData name="Pascalle Cup" userId="acdf420d-3d1b-463e-9173-44ff0cd1b36a" providerId="ADAL" clId="{96E10947-0D30-42BC-BE3D-09E63C9BAC29}" dt="2019-12-02T10:48:03.025" v="325" actId="1076"/>
          <ac:spMkLst>
            <pc:docMk/>
            <pc:sldMk cId="3523814832" sldId="410"/>
            <ac:spMk id="9" creationId="{42A9D3E9-615C-4E8F-82B8-04CFF660B572}"/>
          </ac:spMkLst>
        </pc:spChg>
        <pc:spChg chg="add mod">
          <ac:chgData name="Pascalle Cup" userId="acdf420d-3d1b-463e-9173-44ff0cd1b36a" providerId="ADAL" clId="{96E10947-0D30-42BC-BE3D-09E63C9BAC29}" dt="2019-12-02T10:47:44.962" v="316" actId="403"/>
          <ac:spMkLst>
            <pc:docMk/>
            <pc:sldMk cId="3523814832" sldId="410"/>
            <ac:spMk id="10" creationId="{EEAE8760-FCA9-4F09-813B-E764A6696818}"/>
          </ac:spMkLst>
        </pc:spChg>
        <pc:spChg chg="add del mod">
          <ac:chgData name="Pascalle Cup" userId="acdf420d-3d1b-463e-9173-44ff0cd1b36a" providerId="ADAL" clId="{96E10947-0D30-42BC-BE3D-09E63C9BAC29}" dt="2019-12-02T10:48:00.104" v="324" actId="1076"/>
          <ac:spMkLst>
            <pc:docMk/>
            <pc:sldMk cId="3523814832" sldId="410"/>
            <ac:spMk id="11" creationId="{8355033D-2A5E-4E3F-9770-8819BCD173C0}"/>
          </ac:spMkLst>
        </pc:spChg>
        <pc:spChg chg="add mod">
          <ac:chgData name="Pascalle Cup" userId="acdf420d-3d1b-463e-9173-44ff0cd1b36a" providerId="ADAL" clId="{96E10947-0D30-42BC-BE3D-09E63C9BAC29}" dt="2019-12-02T10:48:29.153" v="366" actId="1076"/>
          <ac:spMkLst>
            <pc:docMk/>
            <pc:sldMk cId="3523814832" sldId="410"/>
            <ac:spMk id="12" creationId="{B7B60BA7-8137-438A-AA7F-CCC4D06768E4}"/>
          </ac:spMkLst>
        </pc:spChg>
        <pc:spChg chg="add mod">
          <ac:chgData name="Pascalle Cup" userId="acdf420d-3d1b-463e-9173-44ff0cd1b36a" providerId="ADAL" clId="{96E10947-0D30-42BC-BE3D-09E63C9BAC29}" dt="2019-12-02T10:50:51.322" v="399" actId="207"/>
          <ac:spMkLst>
            <pc:docMk/>
            <pc:sldMk cId="3523814832" sldId="410"/>
            <ac:spMk id="13" creationId="{B2287200-31AD-4ABE-93F3-C7D5BE7DCA4B}"/>
          </ac:spMkLst>
        </pc:spChg>
        <pc:spChg chg="add del mod">
          <ac:chgData name="Pascalle Cup" userId="acdf420d-3d1b-463e-9173-44ff0cd1b36a" providerId="ADAL" clId="{96E10947-0D30-42BC-BE3D-09E63C9BAC29}" dt="2019-12-02T11:04:55.518" v="520"/>
          <ac:spMkLst>
            <pc:docMk/>
            <pc:sldMk cId="3523814832" sldId="410"/>
            <ac:spMk id="14" creationId="{290DE83B-A01E-48CC-BDBA-DE6B41E0D718}"/>
          </ac:spMkLst>
        </pc:spChg>
        <pc:spChg chg="add mod">
          <ac:chgData name="Pascalle Cup" userId="acdf420d-3d1b-463e-9173-44ff0cd1b36a" providerId="ADAL" clId="{96E10947-0D30-42BC-BE3D-09E63C9BAC29}" dt="2019-12-02T11:20:34.086" v="657" actId="1076"/>
          <ac:spMkLst>
            <pc:docMk/>
            <pc:sldMk cId="3523814832" sldId="410"/>
            <ac:spMk id="15" creationId="{3368814B-EADF-4841-A903-1331F39252B0}"/>
          </ac:spMkLst>
        </pc:spChg>
        <pc:spChg chg="add del mod">
          <ac:chgData name="Pascalle Cup" userId="acdf420d-3d1b-463e-9173-44ff0cd1b36a" providerId="ADAL" clId="{96E10947-0D30-42BC-BE3D-09E63C9BAC29}" dt="2019-12-02T11:20:12.158" v="652"/>
          <ac:spMkLst>
            <pc:docMk/>
            <pc:sldMk cId="3523814832" sldId="410"/>
            <ac:spMk id="16" creationId="{0860A6CF-4BD4-49CF-A8C4-A9E3BD1A2436}"/>
          </ac:spMkLst>
        </pc:spChg>
      </pc:sldChg>
      <pc:sldChg chg="addSp modSp add">
        <pc:chgData name="Pascalle Cup" userId="acdf420d-3d1b-463e-9173-44ff0cd1b36a" providerId="ADAL" clId="{96E10947-0D30-42BC-BE3D-09E63C9BAC29}" dt="2019-12-02T10:50:14.637" v="374" actId="20577"/>
        <pc:sldMkLst>
          <pc:docMk/>
          <pc:sldMk cId="2839867780" sldId="411"/>
        </pc:sldMkLst>
        <pc:spChg chg="add mod">
          <ac:chgData name="Pascalle Cup" userId="acdf420d-3d1b-463e-9173-44ff0cd1b36a" providerId="ADAL" clId="{96E10947-0D30-42BC-BE3D-09E63C9BAC29}" dt="2019-12-02T10:50:14.637" v="374" actId="20577"/>
          <ac:spMkLst>
            <pc:docMk/>
            <pc:sldMk cId="2839867780" sldId="411"/>
            <ac:spMk id="2" creationId="{8047D382-FBE1-4809-8D09-16A4A1761F2D}"/>
          </ac:spMkLst>
        </pc:spChg>
      </pc:sldChg>
      <pc:sldChg chg="addSp modSp add">
        <pc:chgData name="Pascalle Cup" userId="acdf420d-3d1b-463e-9173-44ff0cd1b36a" providerId="ADAL" clId="{96E10947-0D30-42BC-BE3D-09E63C9BAC29}" dt="2019-12-02T10:55:45.068" v="497" actId="14100"/>
        <pc:sldMkLst>
          <pc:docMk/>
          <pc:sldMk cId="2276111975" sldId="412"/>
        </pc:sldMkLst>
        <pc:spChg chg="add mod">
          <ac:chgData name="Pascalle Cup" userId="acdf420d-3d1b-463e-9173-44ff0cd1b36a" providerId="ADAL" clId="{96E10947-0D30-42BC-BE3D-09E63C9BAC29}" dt="2019-12-02T10:53:21.477" v="483" actId="20577"/>
          <ac:spMkLst>
            <pc:docMk/>
            <pc:sldMk cId="2276111975" sldId="412"/>
            <ac:spMk id="2" creationId="{D6B1A739-A688-40D5-9C08-1CABEA1BCD5B}"/>
          </ac:spMkLst>
        </pc:spChg>
        <pc:spChg chg="add mod">
          <ac:chgData name="Pascalle Cup" userId="acdf420d-3d1b-463e-9173-44ff0cd1b36a" providerId="ADAL" clId="{96E10947-0D30-42BC-BE3D-09E63C9BAC29}" dt="2019-12-02T10:55:45.068" v="497" actId="14100"/>
          <ac:spMkLst>
            <pc:docMk/>
            <pc:sldMk cId="2276111975" sldId="412"/>
            <ac:spMk id="3" creationId="{A6DBB47F-593E-40F8-A817-D417C0BBA615}"/>
          </ac:spMkLst>
        </pc:spChg>
      </pc:sldChg>
      <pc:sldChg chg="addSp delSp modSp add ord">
        <pc:chgData name="Pascalle Cup" userId="acdf420d-3d1b-463e-9173-44ff0cd1b36a" providerId="ADAL" clId="{96E10947-0D30-42BC-BE3D-09E63C9BAC29}" dt="2019-12-02T11:22:03.969" v="710" actId="403"/>
        <pc:sldMkLst>
          <pc:docMk/>
          <pc:sldMk cId="332175428" sldId="413"/>
        </pc:sldMkLst>
        <pc:spChg chg="add mod">
          <ac:chgData name="Pascalle Cup" userId="acdf420d-3d1b-463e-9173-44ff0cd1b36a" providerId="ADAL" clId="{96E10947-0D30-42BC-BE3D-09E63C9BAC29}" dt="2019-12-02T11:22:03.969" v="710" actId="403"/>
          <ac:spMkLst>
            <pc:docMk/>
            <pc:sldMk cId="332175428" sldId="413"/>
            <ac:spMk id="2" creationId="{70951F8E-6143-4CBC-AF07-88C91FC63DE8}"/>
          </ac:spMkLst>
        </pc:spChg>
        <pc:spChg chg="add mod">
          <ac:chgData name="Pascalle Cup" userId="acdf420d-3d1b-463e-9173-44ff0cd1b36a" providerId="ADAL" clId="{96E10947-0D30-42BC-BE3D-09E63C9BAC29}" dt="2019-12-02T11:20:40.470" v="659" actId="1076"/>
          <ac:spMkLst>
            <pc:docMk/>
            <pc:sldMk cId="332175428" sldId="413"/>
            <ac:spMk id="3" creationId="{EFA3BC49-E84E-424E-9AFF-BB3AAE784E0F}"/>
          </ac:spMkLst>
        </pc:spChg>
        <pc:spChg chg="add mod">
          <ac:chgData name="Pascalle Cup" userId="acdf420d-3d1b-463e-9173-44ff0cd1b36a" providerId="ADAL" clId="{96E10947-0D30-42BC-BE3D-09E63C9BAC29}" dt="2019-12-02T11:20:43.342" v="660" actId="1076"/>
          <ac:spMkLst>
            <pc:docMk/>
            <pc:sldMk cId="332175428" sldId="413"/>
            <ac:spMk id="4" creationId="{626C9574-56EC-43C8-A244-BCE76E4D6A3A}"/>
          </ac:spMkLst>
        </pc:spChg>
        <pc:spChg chg="add del mod">
          <ac:chgData name="Pascalle Cup" userId="acdf420d-3d1b-463e-9173-44ff0cd1b36a" providerId="ADAL" clId="{96E10947-0D30-42BC-BE3D-09E63C9BAC29}" dt="2019-12-02T11:19:47.582" v="645"/>
          <ac:spMkLst>
            <pc:docMk/>
            <pc:sldMk cId="332175428" sldId="413"/>
            <ac:spMk id="6" creationId="{9F9F6C67-8F06-40E0-8F0D-B3CD18F726F7}"/>
          </ac:spMkLst>
        </pc:spChg>
        <pc:graphicFrameChg chg="add mod modGraphic">
          <ac:chgData name="Pascalle Cup" userId="acdf420d-3d1b-463e-9173-44ff0cd1b36a" providerId="ADAL" clId="{96E10947-0D30-42BC-BE3D-09E63C9BAC29}" dt="2019-12-02T11:10:49.239" v="592" actId="1076"/>
          <ac:graphicFrameMkLst>
            <pc:docMk/>
            <pc:sldMk cId="332175428" sldId="413"/>
            <ac:graphicFrameMk id="5" creationId="{71D39381-9044-4634-AC4C-ECBE0495E3A4}"/>
          </ac:graphicFrameMkLst>
        </pc:graphicFrameChg>
      </pc:sldChg>
      <pc:sldChg chg="addSp delSp modSp add">
        <pc:chgData name="Pascalle Cup" userId="acdf420d-3d1b-463e-9173-44ff0cd1b36a" providerId="ADAL" clId="{96E10947-0D30-42BC-BE3D-09E63C9BAC29}" dt="2019-12-02T11:24:41.134" v="1237" actId="1076"/>
        <pc:sldMkLst>
          <pc:docMk/>
          <pc:sldMk cId="903900231" sldId="414"/>
        </pc:sldMkLst>
        <pc:spChg chg="add del mod">
          <ac:chgData name="Pascalle Cup" userId="acdf420d-3d1b-463e-9173-44ff0cd1b36a" providerId="ADAL" clId="{96E10947-0D30-42BC-BE3D-09E63C9BAC29}" dt="2019-12-02T11:21:56.846" v="709" actId="403"/>
          <ac:spMkLst>
            <pc:docMk/>
            <pc:sldMk cId="903900231" sldId="414"/>
            <ac:spMk id="2" creationId="{7ED5FCA1-A3A9-49CC-A3E1-2E1BD5977AB3}"/>
          </ac:spMkLst>
        </pc:spChg>
        <pc:spChg chg="add mod">
          <ac:chgData name="Pascalle Cup" userId="acdf420d-3d1b-463e-9173-44ff0cd1b36a" providerId="ADAL" clId="{96E10947-0D30-42BC-BE3D-09E63C9BAC29}" dt="2019-12-02T11:24:41.134" v="1237" actId="1076"/>
          <ac:spMkLst>
            <pc:docMk/>
            <pc:sldMk cId="903900231" sldId="414"/>
            <ac:spMk id="3" creationId="{1E279582-8E74-4D1F-85A2-80B0547CA2FE}"/>
          </ac:spMkLst>
        </pc:spChg>
      </pc:sldChg>
      <pc:sldChg chg="addSp modSp add">
        <pc:chgData name="Pascalle Cup" userId="acdf420d-3d1b-463e-9173-44ff0cd1b36a" providerId="ADAL" clId="{96E10947-0D30-42BC-BE3D-09E63C9BAC29}" dt="2019-12-02T13:35:59.312" v="1310" actId="1076"/>
        <pc:sldMkLst>
          <pc:docMk/>
          <pc:sldMk cId="2852879958" sldId="415"/>
        </pc:sldMkLst>
        <pc:spChg chg="add mod">
          <ac:chgData name="Pascalle Cup" userId="acdf420d-3d1b-463e-9173-44ff0cd1b36a" providerId="ADAL" clId="{96E10947-0D30-42BC-BE3D-09E63C9BAC29}" dt="2019-12-02T13:34:41.025" v="1304" actId="14100"/>
          <ac:spMkLst>
            <pc:docMk/>
            <pc:sldMk cId="2852879958" sldId="415"/>
            <ac:spMk id="2" creationId="{F304A290-5C61-49CF-A2EB-8D419FD472CF}"/>
          </ac:spMkLst>
        </pc:spChg>
        <pc:picChg chg="add mod">
          <ac:chgData name="Pascalle Cup" userId="acdf420d-3d1b-463e-9173-44ff0cd1b36a" providerId="ADAL" clId="{96E10947-0D30-42BC-BE3D-09E63C9BAC29}" dt="2019-12-02T13:35:59.312" v="1310" actId="1076"/>
          <ac:picMkLst>
            <pc:docMk/>
            <pc:sldMk cId="2852879958" sldId="415"/>
            <ac:picMk id="2050" creationId="{D1522551-3604-4668-9AC7-B70CD5F402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BED8-B7B2-4477-971B-71F7C2F91C91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4218-C6E7-4023-90DC-447ADF36CF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3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0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8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1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7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1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8V9ExcHAg0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PMPdqqBVb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1262" y="569157"/>
            <a:ext cx="10363200" cy="1470025"/>
          </a:xfrm>
        </p:spPr>
        <p:txBody>
          <a:bodyPr/>
          <a:lstStyle/>
          <a:p>
            <a:r>
              <a:rPr lang="nl-NL" sz="3600"/>
              <a:t>IBS De wereld en ik</a:t>
            </a:r>
            <a:br>
              <a:rPr lang="nl-NL" sz="3600"/>
            </a:br>
            <a:r>
              <a:rPr lang="nl-NL" sz="3600"/>
              <a:t>Stad en Wijk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47729" y="5553481"/>
            <a:ext cx="8534400" cy="175260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19-11-2018</a:t>
            </a:r>
          </a:p>
          <a:p>
            <a:r>
              <a:rPr lang="nl-NL" sz="2400">
                <a:solidFill>
                  <a:schemeClr val="tx1"/>
                </a:solidFill>
              </a:rPr>
              <a:t>Jaar 2 </a:t>
            </a:r>
            <a:r>
              <a:rPr lang="nl-NL" sz="2400" dirty="0">
                <a:solidFill>
                  <a:schemeClr val="tx1"/>
                </a:solidFill>
              </a:rPr>
              <a:t>– Periode 2 – Les 4</a:t>
            </a:r>
          </a:p>
          <a:p>
            <a:r>
              <a:rPr lang="nl-NL" sz="2400" dirty="0">
                <a:solidFill>
                  <a:schemeClr val="bg1"/>
                </a:solidFill>
              </a:rPr>
              <a:t>Les 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578CCB-C5FF-4142-8C41-A3A69874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96" y="2215881"/>
            <a:ext cx="3781573" cy="29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2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6B1A739-A688-40D5-9C08-1CABEA1BCD5B}"/>
              </a:ext>
            </a:extLst>
          </p:cNvPr>
          <p:cNvSpPr/>
          <p:nvPr/>
        </p:nvSpPr>
        <p:spPr>
          <a:xfrm>
            <a:off x="1062560" y="1321267"/>
            <a:ext cx="5885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chemeClr val="accent3"/>
                </a:solidFill>
                <a:latin typeface="AGaramondPro-Regular"/>
              </a:rPr>
              <a:t>Doelgroep analyse in het sociaal werk:</a:t>
            </a:r>
            <a:endParaRPr lang="nl-NL" sz="2800" b="1" dirty="0">
              <a:solidFill>
                <a:schemeClr val="accent3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6DBB47F-593E-40F8-A817-D417C0BBA615}"/>
              </a:ext>
            </a:extLst>
          </p:cNvPr>
          <p:cNvSpPr/>
          <p:nvPr/>
        </p:nvSpPr>
        <p:spPr>
          <a:xfrm>
            <a:off x="2501244" y="1997303"/>
            <a:ext cx="91691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800" dirty="0">
              <a:solidFill>
                <a:srgbClr val="48512F"/>
              </a:solidFill>
              <a:latin typeface="Swiss721BT-Roman"/>
            </a:endParaRPr>
          </a:p>
          <a:p>
            <a:r>
              <a:rPr lang="nl-NL" sz="2400" dirty="0">
                <a:solidFill>
                  <a:srgbClr val="48512F"/>
                </a:solidFill>
              </a:rPr>
              <a:t>1 demografische gegevens (over de bevolkingssamenstelling)</a:t>
            </a:r>
          </a:p>
          <a:p>
            <a:r>
              <a:rPr lang="nl-NL" sz="2400" dirty="0">
                <a:solidFill>
                  <a:srgbClr val="48512F"/>
                </a:solidFill>
              </a:rPr>
              <a:t>2 opleiding, werk en inkomen</a:t>
            </a:r>
          </a:p>
          <a:p>
            <a:r>
              <a:rPr lang="nl-NL" sz="2400" dirty="0">
                <a:solidFill>
                  <a:srgbClr val="48512F"/>
                </a:solidFill>
              </a:rPr>
              <a:t>3 gezondheid</a:t>
            </a:r>
          </a:p>
          <a:p>
            <a:r>
              <a:rPr lang="nl-NL" sz="2400" dirty="0">
                <a:solidFill>
                  <a:srgbClr val="48512F"/>
                </a:solidFill>
              </a:rPr>
              <a:t>4 wonen en fysieke omgeving</a:t>
            </a:r>
          </a:p>
          <a:p>
            <a:r>
              <a:rPr lang="nl-NL" sz="2400" dirty="0">
                <a:solidFill>
                  <a:srgbClr val="48512F"/>
                </a:solidFill>
              </a:rPr>
              <a:t>5 cultuur</a:t>
            </a:r>
          </a:p>
          <a:p>
            <a:r>
              <a:rPr lang="nl-NL" sz="2400" dirty="0">
                <a:solidFill>
                  <a:srgbClr val="48512F"/>
                </a:solidFill>
              </a:rPr>
              <a:t>6 interesses, wensen en behoeften</a:t>
            </a:r>
          </a:p>
          <a:p>
            <a:r>
              <a:rPr lang="nl-NL" sz="2400" dirty="0">
                <a:solidFill>
                  <a:srgbClr val="48512F"/>
                </a:solidFill>
              </a:rPr>
              <a:t>7 motiverende redenen om deel te nemen en ontmoedigende factoren</a:t>
            </a:r>
          </a:p>
          <a:p>
            <a:r>
              <a:rPr lang="nl-NL" sz="2400" dirty="0">
                <a:solidFill>
                  <a:srgbClr val="48512F"/>
                </a:solidFill>
              </a:rPr>
              <a:t>8 communicatie en marketing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7611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47D382-FBE1-4809-8D09-16A4A1761F2D}"/>
              </a:ext>
            </a:extLst>
          </p:cNvPr>
          <p:cNvSpPr/>
          <p:nvPr/>
        </p:nvSpPr>
        <p:spPr>
          <a:xfrm>
            <a:off x="2331562" y="1153794"/>
            <a:ext cx="89146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AGaramondPro-Regular"/>
              </a:rPr>
              <a:t>Demografische gegevens:</a:t>
            </a:r>
          </a:p>
          <a:p>
            <a:r>
              <a:rPr lang="nl-NL" dirty="0">
                <a:latin typeface="AGaramondPro-Regular"/>
              </a:rPr>
              <a:t>• aantallen per leeftijdscategorie;</a:t>
            </a:r>
          </a:p>
          <a:p>
            <a:r>
              <a:rPr lang="nl-NL" dirty="0">
                <a:latin typeface="AGaramondPro-Regular"/>
              </a:rPr>
              <a:t>• aantallen mannen en vrouwen per leeftijdscategorie;</a:t>
            </a:r>
          </a:p>
          <a:p>
            <a:r>
              <a:rPr lang="nl-NL" dirty="0">
                <a:latin typeface="AGaramondPro-Regular"/>
              </a:rPr>
              <a:t>• aantallen mannen en vrouwen per leeftijdscategorie en per gedeelte van de wijk;</a:t>
            </a:r>
          </a:p>
          <a:p>
            <a:r>
              <a:rPr lang="nl-NL" dirty="0">
                <a:latin typeface="AGaramondPro-Regular"/>
              </a:rPr>
              <a:t>• aantallen per etnische groepering;</a:t>
            </a:r>
          </a:p>
          <a:p>
            <a:r>
              <a:rPr lang="nl-NL" dirty="0">
                <a:latin typeface="AGaramondPro-Regular"/>
              </a:rPr>
              <a:t>• aantallen mannen en vrouwen per etnische groepering;</a:t>
            </a:r>
          </a:p>
          <a:p>
            <a:r>
              <a:rPr lang="nl-NL" dirty="0">
                <a:latin typeface="AGaramondPro-Regular"/>
              </a:rPr>
              <a:t>• aantallen per leeftijd en per etnische groepering per gedeelte van de wijk;</a:t>
            </a:r>
          </a:p>
          <a:p>
            <a:r>
              <a:rPr lang="nl-NL" dirty="0">
                <a:latin typeface="AGaramondPro-Regular"/>
              </a:rPr>
              <a:t>• aantal geboorten;</a:t>
            </a:r>
          </a:p>
          <a:p>
            <a:r>
              <a:rPr lang="nl-NL" dirty="0">
                <a:latin typeface="AGaramondPro-Regular"/>
              </a:rPr>
              <a:t>• aantal huwelijken;</a:t>
            </a:r>
          </a:p>
          <a:p>
            <a:r>
              <a:rPr lang="nl-NL" dirty="0">
                <a:latin typeface="AGaramondPro-Regular"/>
              </a:rPr>
              <a:t>• aantal sterfgevallen;</a:t>
            </a:r>
          </a:p>
          <a:p>
            <a:r>
              <a:rPr lang="nl-NL" dirty="0">
                <a:latin typeface="AGaramondPro-Regular"/>
              </a:rPr>
              <a:t>• vertrekcijfers uit de buurt;</a:t>
            </a:r>
          </a:p>
          <a:p>
            <a:r>
              <a:rPr lang="nl-NL" dirty="0">
                <a:latin typeface="AGaramondPro-Regular"/>
              </a:rPr>
              <a:t>• aantallen nieuwe bewoners in de buurt;</a:t>
            </a:r>
          </a:p>
          <a:p>
            <a:r>
              <a:rPr lang="nl-NL" dirty="0">
                <a:latin typeface="AGaramondPro-Regular"/>
              </a:rPr>
              <a:t>• enzovoort.</a:t>
            </a:r>
          </a:p>
          <a:p>
            <a:endParaRPr lang="nl-NL" dirty="0">
              <a:latin typeface="AGaramondPro-Regular"/>
            </a:endParaRPr>
          </a:p>
          <a:p>
            <a:r>
              <a:rPr lang="nl-NL" dirty="0">
                <a:latin typeface="AGaramondPro-Regular"/>
              </a:rPr>
              <a:t>Aan de hand van deze gegevens kun je dus per gedeelte (buurt) van de wijk vaststellen</a:t>
            </a:r>
          </a:p>
          <a:p>
            <a:r>
              <a:rPr lang="nl-NL" dirty="0">
                <a:latin typeface="AGaramondPro-Regular"/>
              </a:rPr>
              <a:t>hoe de bevolkingsopbouw 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986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304A290-5C61-49CF-A2EB-8D419FD472CF}"/>
              </a:ext>
            </a:extLst>
          </p:cNvPr>
          <p:cNvSpPr txBox="1"/>
          <p:nvPr/>
        </p:nvSpPr>
        <p:spPr>
          <a:xfrm>
            <a:off x="848412" y="1197204"/>
            <a:ext cx="447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Dat was het alweer! </a:t>
            </a:r>
          </a:p>
        </p:txBody>
      </p:sp>
      <p:pic>
        <p:nvPicPr>
          <p:cNvPr id="2050" name="Picture 2" descr="Afbeeldingsresultaat voor thank you for your attention">
            <a:extLst>
              <a:ext uri="{FF2B5EF4-FFF2-40B4-BE49-F238E27FC236}">
                <a16:creationId xmlns:a16="http://schemas.microsoft.com/office/drawing/2014/main" id="{D1522551-3604-4668-9AC7-B70CD5F40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0"/>
          <a:stretch/>
        </p:blipFill>
        <p:spPr bwMode="auto">
          <a:xfrm rot="573153">
            <a:off x="5059689" y="2076697"/>
            <a:ext cx="5676344" cy="33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7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1026" y="1086800"/>
            <a:ext cx="8860565" cy="648072"/>
          </a:xfrm>
        </p:spPr>
        <p:txBody>
          <a:bodyPr/>
          <a:lstStyle/>
          <a:p>
            <a:r>
              <a:rPr lang="nl-NL" dirty="0"/>
              <a:t>Inhoud en planning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1026" y="1734872"/>
            <a:ext cx="8846773" cy="219368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dirty="0"/>
              <a:t>Welkom &amp; korte terugblik </a:t>
            </a:r>
          </a:p>
          <a:p>
            <a:pPr marL="514350" indent="-514350">
              <a:buAutoNum type="arabicPeriod"/>
            </a:pPr>
            <a:r>
              <a:rPr lang="nl-NL" dirty="0" err="1"/>
              <a:t>Not</a:t>
            </a:r>
            <a:r>
              <a:rPr lang="nl-NL" dirty="0"/>
              <a:t>-for-</a:t>
            </a:r>
            <a:r>
              <a:rPr lang="nl-NL" dirty="0" err="1"/>
              <a:t>profit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Doelgroepen en demografie </a:t>
            </a:r>
          </a:p>
          <a:p>
            <a:pPr marL="514350" indent="-514350">
              <a:buAutoNum type="arabicPeriod"/>
            </a:pPr>
            <a:r>
              <a:rPr lang="nl-NL" sz="2800" dirty="0"/>
              <a:t>Afronding!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0C4078-38A9-453A-A8DC-99D02205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101" y="2724851"/>
            <a:ext cx="3995038" cy="37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651D288-C91F-47A0-AFC2-9E293FBA7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57441"/>
              </p:ext>
            </p:extLst>
          </p:nvPr>
        </p:nvGraphicFramePr>
        <p:xfrm>
          <a:off x="1966604" y="1928086"/>
          <a:ext cx="4126253" cy="3487611"/>
        </p:xfrm>
        <a:graphic>
          <a:graphicData uri="http://schemas.openxmlformats.org/drawingml/2006/table">
            <a:tbl>
              <a:tblPr firstRow="1" firstCol="1" bandRow="1"/>
              <a:tblGrid>
                <a:gridCol w="4126253">
                  <a:extLst>
                    <a:ext uri="{9D8B030D-6E8A-4147-A177-3AD203B41FA5}">
                      <a16:colId xmlns:a16="http://schemas.microsoft.com/office/drawing/2014/main" val="297733133"/>
                    </a:ext>
                  </a:extLst>
                </a:gridCol>
              </a:tblGrid>
              <a:tr h="35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Participeren</a:t>
                      </a:r>
                      <a:endParaRPr lang="nl-N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59750"/>
                  </a:ext>
                </a:extLst>
              </a:tr>
              <a:tr h="35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Participatiesamenleving</a:t>
                      </a:r>
                      <a:endParaRPr lang="nl-N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711925"/>
                  </a:ext>
                </a:extLst>
              </a:tr>
              <a:tr h="35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Verzorgingsstaat</a:t>
                      </a:r>
                      <a:endParaRPr lang="nl-N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536655"/>
                  </a:ext>
                </a:extLst>
              </a:tr>
              <a:tr h="35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Sociaal ondernemen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41339"/>
                  </a:ext>
                </a:extLst>
              </a:tr>
              <a:tr h="35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nl-NL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-for-</a:t>
                      </a:r>
                      <a:r>
                        <a:rPr lang="nl-NL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profit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635174"/>
                  </a:ext>
                </a:extLst>
              </a:tr>
              <a:tr h="35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Vrijwilligerswerk</a:t>
                      </a:r>
                      <a:endParaRPr lang="nl-N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972370"/>
                  </a:ext>
                </a:extLst>
              </a:tr>
              <a:tr h="35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Sociale leefbaarheid</a:t>
                      </a:r>
                      <a:endParaRPr lang="nl-NL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936700"/>
                  </a:ext>
                </a:extLst>
              </a:tr>
              <a:tr h="35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Demografie en doelgroepen in de wijk </a:t>
                      </a:r>
                      <a:endParaRPr lang="nl-NL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30432"/>
                  </a:ext>
                </a:extLst>
              </a:tr>
              <a:tr h="332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Overheidstaken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23207"/>
                  </a:ext>
                </a:extLst>
              </a:tr>
              <a:tr h="35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Subsidies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560877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9B18BF91-806E-4EA7-9A2F-3DFB1B7F36A8}"/>
              </a:ext>
            </a:extLst>
          </p:cNvPr>
          <p:cNvSpPr txBox="1"/>
          <p:nvPr/>
        </p:nvSpPr>
        <p:spPr>
          <a:xfrm>
            <a:off x="1774926" y="1225485"/>
            <a:ext cx="736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Begrippenlijst voor Stad &amp; Wijk van periode 2</a:t>
            </a:r>
            <a:r>
              <a:rPr lang="nl-NL" b="1" dirty="0">
                <a:solidFill>
                  <a:schemeClr val="accent3"/>
                </a:solidFill>
              </a:rPr>
              <a:t>:</a:t>
            </a:r>
          </a:p>
        </p:txBody>
      </p:sp>
      <p:sp>
        <p:nvSpPr>
          <p:cNvPr id="4" name="Golf 3">
            <a:extLst>
              <a:ext uri="{FF2B5EF4-FFF2-40B4-BE49-F238E27FC236}">
                <a16:creationId xmlns:a16="http://schemas.microsoft.com/office/drawing/2014/main" id="{417F7638-1C68-41B8-AA96-9B721F24B660}"/>
              </a:ext>
            </a:extLst>
          </p:cNvPr>
          <p:cNvSpPr/>
          <p:nvPr/>
        </p:nvSpPr>
        <p:spPr>
          <a:xfrm rot="614306">
            <a:off x="8201321" y="3470113"/>
            <a:ext cx="3261674" cy="279976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Cavolini" panose="020B0502040204020203" pitchFamily="66" charset="0"/>
                <a:cs typeface="Cavolini" panose="020B0502040204020203" pitchFamily="66" charset="0"/>
              </a:rPr>
              <a:t>Lijst is definitief! Op Wiki te vinden </a:t>
            </a:r>
            <a:r>
              <a:rPr lang="nl-NL" sz="2400" dirty="0">
                <a:latin typeface="Cavolini" panose="020B0502040204020203" pitchFamily="66" charset="0"/>
                <a:cs typeface="Cavolini" panose="020B0502040204020203" pitchFamily="66" charset="0"/>
                <a:sym typeface="Wingdings" panose="05000000000000000000" pitchFamily="2" charset="2"/>
              </a:rPr>
              <a:t> </a:t>
            </a:r>
            <a:endParaRPr lang="nl-NL" sz="2400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3DB7586-46F3-402C-A83E-B9A636DCB1F7}"/>
              </a:ext>
            </a:extLst>
          </p:cNvPr>
          <p:cNvSpPr txBox="1"/>
          <p:nvPr/>
        </p:nvSpPr>
        <p:spPr>
          <a:xfrm>
            <a:off x="1112362" y="1536569"/>
            <a:ext cx="1029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err="1">
                <a:solidFill>
                  <a:schemeClr val="accent3"/>
                </a:solidFill>
              </a:rPr>
              <a:t>Not</a:t>
            </a:r>
            <a:r>
              <a:rPr lang="nl-NL" sz="5400" b="1" dirty="0">
                <a:solidFill>
                  <a:schemeClr val="accent3"/>
                </a:solidFill>
              </a:rPr>
              <a:t>-for-</a:t>
            </a:r>
            <a:r>
              <a:rPr lang="nl-NL" sz="5400" b="1" dirty="0" err="1">
                <a:solidFill>
                  <a:schemeClr val="accent3"/>
                </a:solidFill>
              </a:rPr>
              <a:t>profit</a:t>
            </a:r>
            <a:endParaRPr lang="nl-NL" sz="5400" b="1" dirty="0">
              <a:solidFill>
                <a:schemeClr val="accent3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BEE494-BB2B-4564-88A5-3270A0F1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792" y="2729878"/>
            <a:ext cx="4930807" cy="34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A38E4BD-CFD6-4554-9B8A-F9461050F7DE}"/>
              </a:ext>
            </a:extLst>
          </p:cNvPr>
          <p:cNvSpPr/>
          <p:nvPr/>
        </p:nvSpPr>
        <p:spPr>
          <a:xfrm>
            <a:off x="2985782" y="476803"/>
            <a:ext cx="5950829" cy="286232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accent6"/>
                </a:solidFill>
              </a:rPr>
              <a:t>Non-profit</a:t>
            </a:r>
            <a:r>
              <a:rPr lang="nl-NL" dirty="0">
                <a:solidFill>
                  <a:schemeClr val="accent6"/>
                </a:solidFill>
              </a:rPr>
              <a:t> wil zeggen dat er </a:t>
            </a:r>
            <a:r>
              <a:rPr lang="nl-NL" b="1" dirty="0">
                <a:solidFill>
                  <a:schemeClr val="accent6"/>
                </a:solidFill>
              </a:rPr>
              <a:t>geen winstoogmerk</a:t>
            </a:r>
            <a:r>
              <a:rPr lang="nl-NL" dirty="0">
                <a:solidFill>
                  <a:schemeClr val="accent6"/>
                </a:solidFill>
              </a:rPr>
              <a:t> is. Een non-profitorganisatie heeft niet als doel winst te maken en </a:t>
            </a:r>
            <a:r>
              <a:rPr lang="nl-NL" b="1" dirty="0">
                <a:solidFill>
                  <a:schemeClr val="accent6"/>
                </a:solidFill>
              </a:rPr>
              <a:t>mag juridisch ook geen winst maken.</a:t>
            </a:r>
            <a:r>
              <a:rPr lang="nl-NL" dirty="0">
                <a:solidFill>
                  <a:schemeClr val="accent6"/>
                </a:solidFill>
              </a:rPr>
              <a:t> Toch kan het zijn dat degenen die gebruikmaken van de diensten van een non-profitorganisatie daarvoor moeten betalen. De doelstelling van een non-profitorganisatie is de ondersteuning van private of publieke aangelegenheden voor niet-commerciële, vaak maatschappelijke doeleinden. Dit kan gaan over een grote variatie aan zaken, zoals kunst, educatie, politiek, onderzoek of ontwikkelingshulp.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5B1CBAD-D46E-40C9-AAE3-966CC5C921D4}"/>
              </a:ext>
            </a:extLst>
          </p:cNvPr>
          <p:cNvSpPr txBox="1"/>
          <p:nvPr/>
        </p:nvSpPr>
        <p:spPr>
          <a:xfrm>
            <a:off x="1554898" y="3518875"/>
            <a:ext cx="8209280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chemeClr val="accent3"/>
                </a:solidFill>
              </a:rPr>
              <a:t>Not</a:t>
            </a:r>
            <a:r>
              <a:rPr lang="nl-NL" b="1" dirty="0">
                <a:solidFill>
                  <a:schemeClr val="accent3"/>
                </a:solidFill>
              </a:rPr>
              <a:t>-for-</a:t>
            </a:r>
            <a:r>
              <a:rPr lang="nl-NL" b="1" dirty="0" err="1">
                <a:solidFill>
                  <a:schemeClr val="accent3"/>
                </a:solidFill>
              </a:rPr>
              <a:t>profit</a:t>
            </a:r>
            <a:r>
              <a:rPr lang="nl-NL" dirty="0">
                <a:solidFill>
                  <a:schemeClr val="accent3"/>
                </a:solidFill>
              </a:rPr>
              <a:t> zijn organisaties die </a:t>
            </a:r>
            <a:r>
              <a:rPr lang="nl-NL" b="1" dirty="0">
                <a:solidFill>
                  <a:schemeClr val="accent3"/>
                </a:solidFill>
              </a:rPr>
              <a:t>wel winst mogen maken </a:t>
            </a:r>
            <a:r>
              <a:rPr lang="nl-NL" dirty="0">
                <a:solidFill>
                  <a:schemeClr val="accent3"/>
                </a:solidFill>
              </a:rPr>
              <a:t>maar die vinden maatschappelijke doelen behalen ook heel belangrijk.  Over het algemeen wordt de winst in de organisatie terug gestopt.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6B6EC96-058D-471B-8819-A4F8FAAD3196}"/>
              </a:ext>
            </a:extLst>
          </p:cNvPr>
          <p:cNvSpPr/>
          <p:nvPr/>
        </p:nvSpPr>
        <p:spPr>
          <a:xfrm>
            <a:off x="9074819" y="476803"/>
            <a:ext cx="301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Rode Kruis Nederland </a:t>
            </a:r>
          </a:p>
          <a:p>
            <a:r>
              <a:rPr lang="nl-NL" dirty="0">
                <a:solidFill>
                  <a:schemeClr val="accent6"/>
                </a:solidFill>
              </a:rPr>
              <a:t>Natuurmonumenten </a:t>
            </a:r>
          </a:p>
          <a:p>
            <a:r>
              <a:rPr lang="nl-NL" dirty="0">
                <a:solidFill>
                  <a:schemeClr val="accent6"/>
                </a:solidFill>
              </a:rPr>
              <a:t>Unicef </a:t>
            </a:r>
          </a:p>
          <a:p>
            <a:r>
              <a:rPr lang="nl-NL" dirty="0">
                <a:solidFill>
                  <a:schemeClr val="accent6"/>
                </a:solidFill>
              </a:rPr>
              <a:t>KWF Kankerbestrijding</a:t>
            </a:r>
          </a:p>
          <a:p>
            <a:r>
              <a:rPr lang="nl-NL" dirty="0">
                <a:solidFill>
                  <a:schemeClr val="accent6"/>
                </a:solidFill>
              </a:rPr>
              <a:t>Greenpeace</a:t>
            </a:r>
          </a:p>
          <a:p>
            <a:r>
              <a:rPr lang="nl-NL" dirty="0">
                <a:solidFill>
                  <a:schemeClr val="accent6"/>
                </a:solidFill>
              </a:rPr>
              <a:t>Hartstichting</a:t>
            </a:r>
          </a:p>
          <a:p>
            <a:r>
              <a:rPr lang="nl-NL" dirty="0" err="1">
                <a:solidFill>
                  <a:schemeClr val="accent6"/>
                </a:solidFill>
              </a:rPr>
              <a:t>Clini</a:t>
            </a:r>
            <a:r>
              <a:rPr lang="nl-NL" dirty="0">
                <a:solidFill>
                  <a:schemeClr val="accent6"/>
                </a:solidFill>
              </a:rPr>
              <a:t> Clowns </a:t>
            </a:r>
          </a:p>
          <a:p>
            <a:r>
              <a:rPr lang="nl-NL" dirty="0">
                <a:solidFill>
                  <a:schemeClr val="accent6"/>
                </a:solidFill>
              </a:rPr>
              <a:t>War Child</a:t>
            </a:r>
          </a:p>
          <a:p>
            <a:r>
              <a:rPr lang="nl-NL" dirty="0">
                <a:solidFill>
                  <a:schemeClr val="accent6"/>
                </a:solidFill>
              </a:rPr>
              <a:t>Dierenbescherming</a:t>
            </a:r>
          </a:p>
          <a:p>
            <a:r>
              <a:rPr lang="nl-NL" dirty="0">
                <a:solidFill>
                  <a:schemeClr val="accent6"/>
                </a:solidFill>
              </a:rPr>
              <a:t>Wereld Natuur Fonds</a:t>
            </a:r>
          </a:p>
        </p:txBody>
      </p:sp>
      <p:pic>
        <p:nvPicPr>
          <p:cNvPr id="7" name="Afbeelding 6" descr="Afbeelding met schermafbeelding, computer, monitor, scherm&#10;&#10;Automatisch gegenereerde beschrijving">
            <a:extLst>
              <a:ext uri="{FF2B5EF4-FFF2-40B4-BE49-F238E27FC236}">
                <a16:creationId xmlns:a16="http://schemas.microsoft.com/office/drawing/2014/main" id="{DDC986B6-B32B-499E-9C45-1AC049A87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1" t="37778" r="34516" b="37185"/>
          <a:stretch/>
        </p:blipFill>
        <p:spPr>
          <a:xfrm>
            <a:off x="6838517" y="4532080"/>
            <a:ext cx="2897381" cy="22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BF92CF9-80CB-4800-AEED-14E452B5272C}"/>
              </a:ext>
            </a:extLst>
          </p:cNvPr>
          <p:cNvSpPr txBox="1"/>
          <p:nvPr/>
        </p:nvSpPr>
        <p:spPr>
          <a:xfrm>
            <a:off x="894459" y="1176683"/>
            <a:ext cx="8875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Doelgroepen en demografie in sociaal werk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1723DBE-E124-4568-A82E-854B9B815E7C}"/>
              </a:ext>
            </a:extLst>
          </p:cNvPr>
          <p:cNvSpPr/>
          <p:nvPr/>
        </p:nvSpPr>
        <p:spPr>
          <a:xfrm>
            <a:off x="2689781" y="3057427"/>
            <a:ext cx="770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>
                <a:solidFill>
                  <a:schemeClr val="accent3"/>
                </a:solidFill>
              </a:rPr>
              <a:t>Je kunt uitleggen waarom het belangrijk is om te weten wie er in een wijk wonen en aangeven wat belangrijke doelgroepen zijn in de wijk. </a:t>
            </a:r>
          </a:p>
        </p:txBody>
      </p:sp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E00A09B6-FEA4-4376-AF5E-D9774A16F0D2}"/>
              </a:ext>
            </a:extLst>
          </p:cNvPr>
          <p:cNvSpPr/>
          <p:nvPr/>
        </p:nvSpPr>
        <p:spPr>
          <a:xfrm>
            <a:off x="8107051" y="4982297"/>
            <a:ext cx="3619893" cy="1611984"/>
          </a:xfrm>
          <a:prstGeom prst="wedgeEllipseCallout">
            <a:avLst>
              <a:gd name="adj1" fmla="val -107811"/>
              <a:gd name="adj2" fmla="val -50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Belangrijk: wat is je doel, opdracht of missie? </a:t>
            </a:r>
          </a:p>
        </p:txBody>
      </p:sp>
    </p:spTree>
    <p:extLst>
      <p:ext uri="{BB962C8B-B14F-4D97-AF65-F5344CB8AC3E}">
        <p14:creationId xmlns:p14="http://schemas.microsoft.com/office/powerpoint/2010/main" val="27943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C3B7AFB-06AE-4DAF-B8AF-3268ABBCE0BA}"/>
              </a:ext>
            </a:extLst>
          </p:cNvPr>
          <p:cNvSpPr txBox="1"/>
          <p:nvPr/>
        </p:nvSpPr>
        <p:spPr>
          <a:xfrm>
            <a:off x="848413" y="1634863"/>
            <a:ext cx="378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3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Leeftijd</a:t>
            </a:r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BC9AC1-EC09-4C11-ACA9-110C23266D58}"/>
              </a:ext>
            </a:extLst>
          </p:cNvPr>
          <p:cNvSpPr txBox="1"/>
          <p:nvPr/>
        </p:nvSpPr>
        <p:spPr>
          <a:xfrm>
            <a:off x="2469822" y="1434808"/>
            <a:ext cx="378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3"/>
                </a:solidFill>
                <a:latin typeface="Browallia New" panose="020B0502040204020203" pitchFamily="34" charset="-34"/>
                <a:cs typeface="Browallia New" panose="020B0502040204020203" pitchFamily="34" charset="-34"/>
              </a:rPr>
              <a:t>Hobby en interesse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A11C830-4E55-42CC-BC79-65AE2C06C050}"/>
              </a:ext>
            </a:extLst>
          </p:cNvPr>
          <p:cNvSpPr txBox="1"/>
          <p:nvPr/>
        </p:nvSpPr>
        <p:spPr>
          <a:xfrm>
            <a:off x="3530338" y="2191654"/>
            <a:ext cx="3780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3"/>
                </a:solidFill>
                <a:latin typeface="Eras Demi ITC" panose="020B0805030504020804" pitchFamily="34" charset="0"/>
              </a:rPr>
              <a:t>Sociaaleconomische achtergrond 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934C98-DA80-4558-98EF-FDB1B2EC5D16}"/>
              </a:ext>
            </a:extLst>
          </p:cNvPr>
          <p:cNvSpPr txBox="1"/>
          <p:nvPr/>
        </p:nvSpPr>
        <p:spPr>
          <a:xfrm>
            <a:off x="2738487" y="3608747"/>
            <a:ext cx="378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3"/>
                </a:solidFill>
                <a:latin typeface="FreesiaUPC" panose="020B0502040204020203" pitchFamily="34" charset="-34"/>
                <a:cs typeface="FreesiaUPC" panose="020B0502040204020203" pitchFamily="34" charset="-34"/>
              </a:rPr>
              <a:t>Culturele achtergrond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232D5F2-87FB-498F-A7CC-68227365BE53}"/>
              </a:ext>
            </a:extLst>
          </p:cNvPr>
          <p:cNvSpPr txBox="1"/>
          <p:nvPr/>
        </p:nvSpPr>
        <p:spPr>
          <a:xfrm>
            <a:off x="1377884" y="2652582"/>
            <a:ext cx="1619839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3"/>
                </a:solidFill>
              </a:rPr>
              <a:t>Klanten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3F8CC7B-9312-45D9-BE35-6D6CA057E056}"/>
              </a:ext>
            </a:extLst>
          </p:cNvPr>
          <p:cNvSpPr txBox="1"/>
          <p:nvPr/>
        </p:nvSpPr>
        <p:spPr>
          <a:xfrm>
            <a:off x="7310486" y="5415416"/>
            <a:ext cx="4166648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Samenwerkingspartners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2A9D3E9-615C-4E8F-82B8-04CFF660B572}"/>
              </a:ext>
            </a:extLst>
          </p:cNvPr>
          <p:cNvSpPr txBox="1"/>
          <p:nvPr/>
        </p:nvSpPr>
        <p:spPr>
          <a:xfrm>
            <a:off x="6900421" y="4538966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  <a:latin typeface="Eras Demi ITC" panose="020B0805030504020804" pitchFamily="34" charset="0"/>
              </a:rPr>
              <a:t>School</a:t>
            </a:r>
            <a:r>
              <a:rPr lang="nl-NL" dirty="0"/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AE8760-FCA9-4F09-813B-E764A6696818}"/>
              </a:ext>
            </a:extLst>
          </p:cNvPr>
          <p:cNvSpPr txBox="1"/>
          <p:nvPr/>
        </p:nvSpPr>
        <p:spPr>
          <a:xfrm>
            <a:off x="9701752" y="3692321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Ondernemers</a:t>
            </a:r>
            <a:r>
              <a:rPr lang="nl-NL" dirty="0"/>
              <a:t>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355033D-2A5E-4E3F-9770-8819BCD173C0}"/>
              </a:ext>
            </a:extLst>
          </p:cNvPr>
          <p:cNvSpPr txBox="1"/>
          <p:nvPr/>
        </p:nvSpPr>
        <p:spPr>
          <a:xfrm>
            <a:off x="8974317" y="4640314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Stadstuin</a:t>
            </a:r>
            <a:r>
              <a:rPr lang="nl-NL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7B60BA7-8137-438A-AA7F-CCC4D06768E4}"/>
              </a:ext>
            </a:extLst>
          </p:cNvPr>
          <p:cNvSpPr txBox="1"/>
          <p:nvPr/>
        </p:nvSpPr>
        <p:spPr>
          <a:xfrm>
            <a:off x="4986779" y="6271487"/>
            <a:ext cx="353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6"/>
                </a:solidFill>
                <a:latin typeface="Eras Demi ITC" panose="020B0805030504020804" pitchFamily="34" charset="0"/>
              </a:rPr>
              <a:t>Woningbouwvereniging</a:t>
            </a:r>
            <a:r>
              <a:rPr lang="nl-NL" sz="1400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2287200-31AD-4ABE-93F3-C7D5BE7DCA4B}"/>
              </a:ext>
            </a:extLst>
          </p:cNvPr>
          <p:cNvSpPr txBox="1"/>
          <p:nvPr/>
        </p:nvSpPr>
        <p:spPr>
          <a:xfrm>
            <a:off x="7310486" y="3769265"/>
            <a:ext cx="29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subsidieverstrekkers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368814B-EADF-4841-A903-1331F39252B0}"/>
              </a:ext>
            </a:extLst>
          </p:cNvPr>
          <p:cNvSpPr/>
          <p:nvPr/>
        </p:nvSpPr>
        <p:spPr>
          <a:xfrm>
            <a:off x="7031651" y="797687"/>
            <a:ext cx="494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https://www.youtube.com/watch?v=e8V9ExcHAg0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381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D5FCA1-A3A9-49CC-A3E1-2E1BD5977AB3}"/>
              </a:ext>
            </a:extLst>
          </p:cNvPr>
          <p:cNvSpPr txBox="1"/>
          <p:nvPr/>
        </p:nvSpPr>
        <p:spPr>
          <a:xfrm>
            <a:off x="1159497" y="1385741"/>
            <a:ext cx="706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accent6"/>
                </a:solidFill>
              </a:rPr>
              <a:t>Opdracht 1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279582-8E74-4D1F-85A2-80B0547CA2FE}"/>
              </a:ext>
            </a:extLst>
          </p:cNvPr>
          <p:cNvSpPr txBox="1"/>
          <p:nvPr/>
        </p:nvSpPr>
        <p:spPr>
          <a:xfrm>
            <a:off x="2498103" y="2032072"/>
            <a:ext cx="8041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Welke doelgroepen in en rond een wijk zijn betrokken bij: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Vergroten van de Sociale leefbaarheid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Vergroten van de fysieke leefbaarheid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Versterken van de sociale cohesie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Het opzetten van een sociale onderneming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Het organiseren van een milieu actie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Het opzetten van een nieuwe voorziening voor bepaalde leefbaarheid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Het opzetten van een economische impuls voor een wijk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0390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0951F8E-6143-4CBC-AF07-88C91FC63DE8}"/>
              </a:ext>
            </a:extLst>
          </p:cNvPr>
          <p:cNvSpPr txBox="1"/>
          <p:nvPr/>
        </p:nvSpPr>
        <p:spPr>
          <a:xfrm>
            <a:off x="1445442" y="1316553"/>
            <a:ext cx="681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accent6"/>
                </a:solidFill>
              </a:rPr>
              <a:t>Opdracht 2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FA3BC49-E84E-424E-9AFF-BB3AAE784E0F}"/>
              </a:ext>
            </a:extLst>
          </p:cNvPr>
          <p:cNvSpPr/>
          <p:nvPr/>
        </p:nvSpPr>
        <p:spPr>
          <a:xfrm>
            <a:off x="1445442" y="2277450"/>
            <a:ext cx="5111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https://www.youtube.com/watch?v=hPMPdqqBVbk</a:t>
            </a:r>
            <a:r>
              <a:rPr lang="nl-NL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26C9574-56EC-43C8-A244-BCE76E4D6A3A}"/>
              </a:ext>
            </a:extLst>
          </p:cNvPr>
          <p:cNvSpPr txBox="1"/>
          <p:nvPr/>
        </p:nvSpPr>
        <p:spPr>
          <a:xfrm>
            <a:off x="1401449" y="3075678"/>
            <a:ext cx="575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Welke doelgroepen komen langs?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1D39381-9044-4634-AC4C-ECBE0495E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56328"/>
              </p:ext>
            </p:extLst>
          </p:nvPr>
        </p:nvGraphicFramePr>
        <p:xfrm>
          <a:off x="8078773" y="471341"/>
          <a:ext cx="3778848" cy="5731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848">
                  <a:extLst>
                    <a:ext uri="{9D8B030D-6E8A-4147-A177-3AD203B41FA5}">
                      <a16:colId xmlns:a16="http://schemas.microsoft.com/office/drawing/2014/main" val="1802200472"/>
                    </a:ext>
                  </a:extLst>
                </a:gridCol>
              </a:tblGrid>
              <a:tr h="551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Wie is de klant?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078872"/>
                  </a:ext>
                </a:extLst>
              </a:tr>
              <a:tr h="551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Wie is Sophie?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764197"/>
                  </a:ext>
                </a:extLst>
              </a:tr>
              <a:tr h="833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Hoe zit het met de collega’s van Sophie?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910322"/>
                  </a:ext>
                </a:extLst>
              </a:tr>
              <a:tr h="551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Wie zijn de externe partners?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895868"/>
                  </a:ext>
                </a:extLst>
              </a:tr>
              <a:tr h="833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Welke hulp wordt voor de klant ingeschakeld?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677283"/>
                  </a:ext>
                </a:extLst>
              </a:tr>
              <a:tr h="833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En welke professionals worden ingeschakeld?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303366"/>
                  </a:ext>
                </a:extLst>
              </a:tr>
              <a:tr h="551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Wie zitten er in het actieteam?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55478"/>
                  </a:ext>
                </a:extLst>
              </a:tr>
              <a:tr h="833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Wie zitten er in het sociale wijkteam?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035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75428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25EF26-97D2-4BD1-976F-E467A0283E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8202CB-B498-4088-88EE-B0C033711B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710A0A-28F2-4F48-AE41-AB3FDA40F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581</Words>
  <Application>Microsoft Office PowerPoint</Application>
  <PresentationFormat>Breedbeeld</PresentationFormat>
  <Paragraphs>105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3" baseType="lpstr">
      <vt:lpstr>AGaramondPro-Regular</vt:lpstr>
      <vt:lpstr>Aparajita</vt:lpstr>
      <vt:lpstr>Arial</vt:lpstr>
      <vt:lpstr>Browallia New</vt:lpstr>
      <vt:lpstr>Calibri</vt:lpstr>
      <vt:lpstr>Cavolini</vt:lpstr>
      <vt:lpstr>Comic Sans MS</vt:lpstr>
      <vt:lpstr>Eras Demi ITC</vt:lpstr>
      <vt:lpstr>FreesiaUPC</vt:lpstr>
      <vt:lpstr>Swiss721BT-Roman</vt:lpstr>
      <vt:lpstr>Helicon thema</vt:lpstr>
      <vt:lpstr>IBS De wereld en ik Stad en Wijk</vt:lpstr>
      <vt:lpstr>Inhoud en planning van deze les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Jitse Noordermeer</dc:creator>
  <cp:keywords>Stad en mens;Periode 2;1819</cp:keywords>
  <cp:lastModifiedBy>Pascalle Cup</cp:lastModifiedBy>
  <cp:revision>10</cp:revision>
  <dcterms:created xsi:type="dcterms:W3CDTF">2015-07-30T08:19:14Z</dcterms:created>
  <dcterms:modified xsi:type="dcterms:W3CDTF">2019-12-02T14:23:05Z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